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65" r:id="rId4"/>
    <p:sldId id="263" r:id="rId5"/>
    <p:sldId id="268" r:id="rId6"/>
    <p:sldId id="269" r:id="rId7"/>
    <p:sldId id="270" r:id="rId8"/>
    <p:sldId id="281" r:id="rId9"/>
    <p:sldId id="267" r:id="rId10"/>
    <p:sldId id="258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59" r:id="rId22"/>
    <p:sldId id="283" r:id="rId23"/>
    <p:sldId id="284" r:id="rId24"/>
    <p:sldId id="285" r:id="rId25"/>
    <p:sldId id="286" r:id="rId26"/>
    <p:sldId id="262" r:id="rId27"/>
    <p:sldId id="288" r:id="rId28"/>
    <p:sldId id="287" r:id="rId29"/>
    <p:sldId id="289" r:id="rId30"/>
    <p:sldId id="290" r:id="rId31"/>
    <p:sldId id="307" r:id="rId32"/>
    <p:sldId id="291" r:id="rId33"/>
    <p:sldId id="295" r:id="rId34"/>
    <p:sldId id="310" r:id="rId35"/>
    <p:sldId id="301" r:id="rId36"/>
    <p:sldId id="302" r:id="rId37"/>
    <p:sldId id="303" r:id="rId38"/>
    <p:sldId id="304" r:id="rId39"/>
    <p:sldId id="305" r:id="rId40"/>
    <p:sldId id="306" r:id="rId41"/>
    <p:sldId id="31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1" d="100"/>
          <a:sy n="81" d="100"/>
        </p:scale>
        <p:origin x="8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43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6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40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36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5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898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88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3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608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85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6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3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84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37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5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6CD38BE-5AAD-4EDC-814F-3D7302B41E1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8A0B-EF3F-41E0-AC73-FD6ED0FF8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77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442" y="0"/>
            <a:ext cx="7572708" cy="3295650"/>
          </a:xfrm>
        </p:spPr>
        <p:txBody>
          <a:bodyPr/>
          <a:lstStyle/>
          <a:p>
            <a:pPr algn="ctr"/>
            <a:r>
              <a:rPr lang="ru-RU" sz="8800" b="1" dirty="0" smtClean="0"/>
              <a:t>КРАСНАЯ КНИГА</a:t>
            </a:r>
            <a:endParaRPr lang="ru-RU" sz="8800" b="1" dirty="0"/>
          </a:p>
        </p:txBody>
      </p:sp>
      <p:pic>
        <p:nvPicPr>
          <p:cNvPr id="2050" name="Picture 2" descr="http://zelenyj-sakvoyazh.ru/wp-content/uploads/2014/12/Bankoboev.Ru_raskrytaya_kniga_na_radostnom_fone_l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17" y="3547563"/>
            <a:ext cx="5324808" cy="29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6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6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6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2" grpId="11"/>
      <p:bldP spid="2" grpId="1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lord.com/wp-content/uploads/2013/01/book2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8" y="1018572"/>
            <a:ext cx="8963121" cy="42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90496" y="2576810"/>
            <a:ext cx="623920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КРАСНЫЕ СТРАНИЦЫ</a:t>
            </a:r>
            <a:endParaRPr lang="ru-RU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2" descr="http://www.interfax.by/files/2012-10/20121004-133744-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7" y="485006"/>
            <a:ext cx="2295621" cy="1692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4" descr="http://www.interfax.by/files/2012-10/20121004-133744-8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88" y="296232"/>
            <a:ext cx="2778125" cy="18057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 descr="http://www.interfax.by/files/2012-10/20121004-133744-3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15" y="4667483"/>
            <a:ext cx="2463800" cy="166107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interfax.by/files/2012-10/20121004-133744-4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10" y="4121674"/>
            <a:ext cx="3111853" cy="1957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3126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810" y="5829299"/>
            <a:ext cx="7055380" cy="872173"/>
          </a:xfrm>
        </p:spPr>
        <p:txBody>
          <a:bodyPr/>
          <a:lstStyle/>
          <a:p>
            <a:r>
              <a:rPr lang="ru-RU" b="1" dirty="0" smtClean="0"/>
              <a:t>   АФРИКАНСКИЙ СЛОН</a:t>
            </a:r>
            <a:endParaRPr lang="ru-RU" b="1" dirty="0"/>
          </a:p>
        </p:txBody>
      </p:sp>
      <p:pic>
        <p:nvPicPr>
          <p:cNvPr id="4098" name="Picture 2" descr="http://www.bgpics.ru/pictures/1024x600/1239-zgivotnyie-afrikanskie-zgivotnyie-1024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9" y="419099"/>
            <a:ext cx="8563951" cy="50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616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510" y="5676900"/>
            <a:ext cx="7055380" cy="900748"/>
          </a:xfrm>
        </p:spPr>
        <p:txBody>
          <a:bodyPr/>
          <a:lstStyle/>
          <a:p>
            <a:r>
              <a:rPr lang="ru-RU" b="1" dirty="0" smtClean="0"/>
              <a:t>      АМУРСКИЙ ТИГР</a:t>
            </a:r>
            <a:endParaRPr lang="ru-RU" b="1" dirty="0"/>
          </a:p>
        </p:txBody>
      </p:sp>
      <p:pic>
        <p:nvPicPr>
          <p:cNvPr id="2050" name="Picture 2" descr="7 &amp;vcy;&amp;icy;&amp;dcy;&amp;ocy;&amp;vcy; &amp;zhcy;&amp;icy;&amp;vcy;&amp;ocy;&amp;tcy;&amp;ncy;&amp;ycy;&amp;khcy;, &amp;kcy;&amp;ocy;&amp;tcy;&amp;ocy;&amp;rcy;&amp;ycy;&amp;khcy; &amp;mcy;&amp;ycy; &amp;mcy;&amp;ocy;&amp;zhcy;&amp;iecy;&amp;mcy; &amp;pcy;&amp;ocy;&amp;tcy;&amp;iecy;&amp;rcy;&amp;yacy;&amp;tcy;&amp;softcy; &amp;vcy; &amp;bcy;&amp;lcy;&amp;icy;&amp;zhcy;&amp;acy;&amp;jcy;&amp;shcy;&amp;iecy;&amp;iecy; &amp;vcy;&amp;rcy;&amp;iecy;&amp;mcy;&amp;yacy; «&amp;bcy;&amp;lcy;&amp;acy;&amp;gcy;&amp;ocy;&amp;dcy;&amp;acy;&amp;rcy;&amp;yacy;» &amp;chcy;&amp;iecy;&amp;lcy;&amp;ocy;&amp;vcy;&amp;iecy;&amp;chcy;&amp;iecy;&amp;scy;&amp;tcy;&amp;vcy;&amp;u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4" y="138111"/>
            <a:ext cx="7270216" cy="54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9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485" y="5772150"/>
            <a:ext cx="7055380" cy="1085850"/>
          </a:xfrm>
        </p:spPr>
        <p:txBody>
          <a:bodyPr/>
          <a:lstStyle/>
          <a:p>
            <a:r>
              <a:rPr lang="ru-RU" b="1" dirty="0" smtClean="0"/>
              <a:t>              ФИЛИН</a:t>
            </a:r>
            <a:endParaRPr lang="ru-RU" b="1" dirty="0"/>
          </a:p>
        </p:txBody>
      </p:sp>
      <p:pic>
        <p:nvPicPr>
          <p:cNvPr id="8194" name="Picture 2" descr="http://fs.nashaucheba.ru/tw_files2/urls_3/1508/d-1507501/1507501_html_m4b2bee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0" y="171450"/>
            <a:ext cx="80962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54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5657850"/>
            <a:ext cx="8705850" cy="1072198"/>
          </a:xfrm>
        </p:spPr>
        <p:txBody>
          <a:bodyPr/>
          <a:lstStyle/>
          <a:p>
            <a:r>
              <a:rPr lang="ru-RU" b="1" dirty="0" smtClean="0"/>
              <a:t>ДАЛЬНЕВОСТОЧНЫЙ  ЛЕОПАРД</a:t>
            </a:r>
            <a:endParaRPr lang="ru-RU" b="1" dirty="0"/>
          </a:p>
        </p:txBody>
      </p:sp>
      <p:pic>
        <p:nvPicPr>
          <p:cNvPr id="10244" name="Picture 4" descr="http://www.creativecolours.org/uploads/9/2/9/3/9293661/6978977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41299"/>
            <a:ext cx="8407400" cy="52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05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485" y="5714999"/>
            <a:ext cx="7055380" cy="986473"/>
          </a:xfrm>
        </p:spPr>
        <p:txBody>
          <a:bodyPr/>
          <a:lstStyle/>
          <a:p>
            <a:r>
              <a:rPr lang="ru-RU" b="1" dirty="0" smtClean="0"/>
              <a:t>    ЛАНДЫШ МАЙСКИЙ</a:t>
            </a:r>
            <a:endParaRPr lang="ru-RU" b="1" dirty="0"/>
          </a:p>
        </p:txBody>
      </p:sp>
      <p:pic>
        <p:nvPicPr>
          <p:cNvPr id="11266" name="Picture 2" descr="http://static.wixstatic.com/media/6b756a_d4b990495a6a4fb79ba83702b9fe85b4.jpg_srz_960_623_85_22_0.50_1.20_0.00_jpg_s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9" y="316199"/>
            <a:ext cx="7980105" cy="517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201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35" y="5610225"/>
            <a:ext cx="7055380" cy="1110298"/>
          </a:xfrm>
        </p:spPr>
        <p:txBody>
          <a:bodyPr/>
          <a:lstStyle/>
          <a:p>
            <a:pPr algn="ctr"/>
            <a:r>
              <a:rPr lang="ru-RU" b="1" dirty="0" smtClean="0"/>
              <a:t>СЕРЫЙ ДЕЛЬФИН</a:t>
            </a:r>
            <a:endParaRPr lang="ru-RU" b="1" dirty="0"/>
          </a:p>
        </p:txBody>
      </p:sp>
      <p:pic>
        <p:nvPicPr>
          <p:cNvPr id="12292" name="Picture 4" descr="&amp;chcy;&amp;icy;&amp;scy;&amp;lcy;&amp;iecy;&amp;ncy;&amp;ncy;&amp;ocy;&amp;scy;&amp;tcy;&amp;icy; &amp;scy;&amp;iecy;&amp;rcy;&amp;ycy;&amp;khcy; &amp;dcy;&amp;iecy;&amp;lcy;&amp;softcy;&amp;fcy;&amp;icy;&amp;ncy;&amp;ocy;&amp;v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5" y="357474"/>
            <a:ext cx="7859100" cy="48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38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360" y="5981700"/>
            <a:ext cx="7055380" cy="719772"/>
          </a:xfrm>
        </p:spPr>
        <p:txBody>
          <a:bodyPr/>
          <a:lstStyle/>
          <a:p>
            <a:r>
              <a:rPr lang="ru-RU" b="1" dirty="0" smtClean="0"/>
              <a:t>                  ЗУБР</a:t>
            </a:r>
            <a:endParaRPr lang="ru-RU" b="1" dirty="0"/>
          </a:p>
        </p:txBody>
      </p:sp>
      <p:pic>
        <p:nvPicPr>
          <p:cNvPr id="13316" name="Picture 4" descr="http://www.wald-und-holz.nrw.de/typo3temp/pics/fa54e78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7145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785" y="5953125"/>
            <a:ext cx="8278290" cy="767398"/>
          </a:xfrm>
        </p:spPr>
        <p:txBody>
          <a:bodyPr/>
          <a:lstStyle/>
          <a:p>
            <a:pPr algn="ctr"/>
            <a:r>
              <a:rPr lang="ru-RU" b="1" dirty="0" smtClean="0"/>
              <a:t>ПАНДА</a:t>
            </a:r>
            <a:endParaRPr lang="ru-RU" b="1" dirty="0"/>
          </a:p>
        </p:txBody>
      </p:sp>
      <p:pic>
        <p:nvPicPr>
          <p:cNvPr id="14338" name="Picture 2" descr="http://www.tourasia.ch/uploads/tx_tourasiadata/media/tour/tour_tour-185-55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5" y="147918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6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285" y="5991224"/>
            <a:ext cx="7055380" cy="757873"/>
          </a:xfrm>
        </p:spPr>
        <p:txBody>
          <a:bodyPr/>
          <a:lstStyle/>
          <a:p>
            <a:pPr algn="ctr"/>
            <a:r>
              <a:rPr lang="ru-RU" b="1" dirty="0" smtClean="0"/>
              <a:t>ЗЕБРА ГРЭВИ</a:t>
            </a:r>
            <a:endParaRPr lang="ru-RU" b="1" dirty="0"/>
          </a:p>
        </p:txBody>
      </p:sp>
      <p:pic>
        <p:nvPicPr>
          <p:cNvPr id="15362" name="Picture 2" descr="http://www.fresher.ru/manager_content/images/zhivotnye-pod-ugrozoj-ischeznoveniya/big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5" y="131762"/>
            <a:ext cx="85725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3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rcy;&amp;acy;&amp;scy;&amp;ncy;&amp;ycy;&amp;jcy; &amp;icy;&amp;lcy;&amp;icy; &amp;gcy;&amp;ocy;&amp;rcy;&amp;ncy;&amp;ycy;&amp;jcy; &amp;vcy;&amp;ocy;&amp;lcy;&amp;kcy; - &amp;Rcy;&amp;iecy;&amp;dcy;&amp;kcy;&amp;icy;&amp;iecy; &amp;zhcy;&amp;icy;&amp;vcy;&amp;ocy;&amp;tcy;&amp;ncy;&amp;ycy;&amp;iecy; &amp;icy;&amp;zcy; &amp;kcy;&amp;rcy;&amp;acy;&amp;scy;&amp;ncy;&amp;ocy;&amp;jcy; &amp;kcy;&amp;ncy;&amp;icy;&amp;g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0" y="152103"/>
            <a:ext cx="4089120" cy="20445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Scy;&amp;icy;&amp;vcy;&amp;ucy;&amp;chcy; - &amp;Rcy;&amp;iecy;&amp;dcy;&amp;kcy;&amp;icy;&amp;iecy; &amp;zhcy;&amp;icy;&amp;vcy;&amp;ocy;&amp;tcy;&amp;ncy;&amp;ycy;&amp;iecy; &amp;icy;&amp;zcy; &amp;kcy;&amp;rcy;&amp;acy;&amp;scy;&amp;ncy;&amp;ocy;&amp;jcy; &amp;kcy;&amp;ncy;&amp;icy;&amp;g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05" y="4549401"/>
            <a:ext cx="4133850" cy="20669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Acy;&amp;mcy;&amp;ucy;&amp;rcy;&amp;scy;&amp;kcy;&amp;icy;&amp;jcy; (&amp;ucy;&amp;scy;&amp;scy;&amp;ucy;&amp;rcy;&amp;icy;&amp;jcy;&amp;scy;&amp;kcy;&amp;icy;&amp;jcy;) &amp;tcy;&amp;icy;&amp;gcy;&amp;rcy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1"/>
          <a:stretch/>
        </p:blipFill>
        <p:spPr bwMode="auto">
          <a:xfrm>
            <a:off x="831255" y="2596415"/>
            <a:ext cx="4197350" cy="19565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&amp;Bcy;&amp;iecy;&amp;lcy;&amp;ocy;&amp;mcy;&amp;ocy;&amp;rcy;&amp;dcy;&amp;ycy;&amp;jcy; &amp;dcy;&amp;iecy;&amp;lcy;&amp;softcy;&amp;fcy;&amp;icy;&amp;ncy; - &amp;Rcy;&amp;iecy;&amp;dcy;&amp;kcy;&amp;icy;&amp;iecy; &amp;zhcy;&amp;icy;&amp;vcy;&amp;ocy;&amp;tcy;&amp;ncy;&amp;ycy;&amp;iecy; &amp;icy;&amp;zcy; &amp;kcy;&amp;rcy;&amp;acy;&amp;scy;&amp;ncy;&amp;ocy;&amp;jcy; &amp;kcy;&amp;ncy;&amp;icy;&amp;gcy;&amp;i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55" y="2196663"/>
            <a:ext cx="3607674" cy="18038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nn.susanin.pro/upload/resize_cache/iblock/e07/469_1000_1/27f69ee0-8ec9-4bc2-9bae-e7100c56baa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4" y="-1986"/>
            <a:ext cx="3536646" cy="23527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img1.liveinternet.ru/images/attach/b/4/102/892/102892287_46161162_Orhidei_v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4" y="3768288"/>
            <a:ext cx="2714946" cy="31534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510" y="6048375"/>
            <a:ext cx="7055380" cy="672148"/>
          </a:xfrm>
        </p:spPr>
        <p:txBody>
          <a:bodyPr/>
          <a:lstStyle/>
          <a:p>
            <a:r>
              <a:rPr lang="ru-RU" b="1" dirty="0" smtClean="0"/>
              <a:t>               КОАЛА</a:t>
            </a:r>
            <a:endParaRPr lang="ru-RU" b="1" dirty="0"/>
          </a:p>
        </p:txBody>
      </p:sp>
      <p:pic>
        <p:nvPicPr>
          <p:cNvPr id="16386" name="Picture 2" descr="http://otvet.imgsmail.ru/download/u_9f75ed8272ea88a4969ff81d26258fd4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10" y="2381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7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lord.com/wp-content/uploads/2013/01/book2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8" y="1018572"/>
            <a:ext cx="8963121" cy="42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4535" y="2576810"/>
            <a:ext cx="577113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ЖЁЛТЫЕ СТРАНИЦЫ</a:t>
            </a:r>
            <a:endParaRPr lang="ru-RU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34" name="Picture 10" descr="http://img.mota.ru/upload/wallpapers/2009/07/15/11/02/3405/animals_453-1024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" y="261938"/>
            <a:ext cx="3572509" cy="209326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ages.forwallpaper.com/files/thumbs/preview/93/939877__animal-wallpapers-sealion-cute-wallpapervault-referers-top-images_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348927"/>
            <a:ext cx="3412458" cy="19192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900igr.net/datai/geografija/Arktika/0022-016-Arkti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9" y="3906162"/>
            <a:ext cx="2796060" cy="209704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abernaculum.com.ua/wp-content/uploads/2013/09/pinguin1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01" y="4387655"/>
            <a:ext cx="2949658" cy="1966438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2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710" y="5695949"/>
            <a:ext cx="7055380" cy="986473"/>
          </a:xfrm>
        </p:spPr>
        <p:txBody>
          <a:bodyPr/>
          <a:lstStyle/>
          <a:p>
            <a:pPr algn="ctr"/>
            <a:r>
              <a:rPr lang="ru-RU" b="1" dirty="0" smtClean="0"/>
              <a:t>ЛЕВ</a:t>
            </a:r>
            <a:endParaRPr lang="ru-RU" b="1" dirty="0"/>
          </a:p>
        </p:txBody>
      </p:sp>
      <p:pic>
        <p:nvPicPr>
          <p:cNvPr id="5122" name="Picture 2" descr="http://to-world-travel.ru/img/2015/042201/4508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" y="343273"/>
            <a:ext cx="8237072" cy="51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10468"/>
            <a:ext cx="8343899" cy="1400530"/>
          </a:xfrm>
        </p:spPr>
        <p:txBody>
          <a:bodyPr/>
          <a:lstStyle/>
          <a:p>
            <a:r>
              <a:rPr lang="ru-RU" b="1" dirty="0" smtClean="0"/>
              <a:t>ИМПЕРАТОРСКИЕ ПИНГВИНЫ</a:t>
            </a:r>
            <a:endParaRPr lang="ru-RU" b="1" dirty="0"/>
          </a:p>
        </p:txBody>
      </p:sp>
      <p:pic>
        <p:nvPicPr>
          <p:cNvPr id="6146" name="Picture 2" descr="http://animalreader.ru/wp-content/uploads/2015/02/smeshnye-pticy-animal-reader.ru-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2" y="196465"/>
            <a:ext cx="8151025" cy="45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34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435" y="5876924"/>
            <a:ext cx="7055380" cy="872173"/>
          </a:xfrm>
        </p:spPr>
        <p:txBody>
          <a:bodyPr/>
          <a:lstStyle/>
          <a:p>
            <a:pPr algn="ctr"/>
            <a:r>
              <a:rPr lang="ru-RU" b="1" dirty="0" smtClean="0"/>
              <a:t>МОРЖ</a:t>
            </a:r>
            <a:endParaRPr lang="ru-RU" b="1" dirty="0"/>
          </a:p>
        </p:txBody>
      </p:sp>
      <p:pic>
        <p:nvPicPr>
          <p:cNvPr id="7170" name="Picture 2" descr="http://3.bp.blogspot.com/-1b6HI3IYdIA/TinWDM9NVRI/AAAAAAAAA48/dSYz-HvPCDo/s1600/wal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2546"/>
            <a:ext cx="7469714" cy="56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35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310" y="5572124"/>
            <a:ext cx="7055380" cy="1196023"/>
          </a:xfrm>
        </p:spPr>
        <p:txBody>
          <a:bodyPr/>
          <a:lstStyle/>
          <a:p>
            <a:pPr algn="ctr"/>
            <a:r>
              <a:rPr lang="ru-RU" b="1" dirty="0" smtClean="0"/>
              <a:t>ТЮЛЕНЬ</a:t>
            </a:r>
            <a:endParaRPr lang="ru-RU" b="1" dirty="0"/>
          </a:p>
        </p:txBody>
      </p:sp>
      <p:pic>
        <p:nvPicPr>
          <p:cNvPr id="8194" name="Picture 2" descr="http://bump.ru/resources/000/000/000/000/107/107719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9" y="170208"/>
            <a:ext cx="7983221" cy="519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15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lord.com/wp-content/uploads/2013/01/book2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8" y="1018572"/>
            <a:ext cx="8963121" cy="42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5531" y="2576810"/>
            <a:ext cx="598914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ЗЕЛЁНЫЕ СТРАНИЦЫ</a:t>
            </a:r>
            <a:endParaRPr lang="ru-RU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4" name="Picture 6" descr="http://www.stihi.ru/pics/2014/10/29/5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314491"/>
            <a:ext cx="3411900" cy="1989138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ytrina11.ru/wp-content/uploads/2012/05/Bobrovyiy-narodets02u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60" y="3950411"/>
            <a:ext cx="2746266" cy="2059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8" name="Picture 10" descr="http://www.stihi.ru/pics/2013/12/26/2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3861867"/>
            <a:ext cx="3355181" cy="2236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08281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595" y="5734049"/>
            <a:ext cx="7055380" cy="986473"/>
          </a:xfrm>
        </p:spPr>
        <p:txBody>
          <a:bodyPr/>
          <a:lstStyle/>
          <a:p>
            <a:r>
              <a:rPr lang="ru-RU" b="1" dirty="0" smtClean="0"/>
              <a:t>          КУПАЛЬНИЦА</a:t>
            </a:r>
            <a:endParaRPr lang="ru-RU" b="1" dirty="0"/>
          </a:p>
        </p:txBody>
      </p:sp>
      <p:pic>
        <p:nvPicPr>
          <p:cNvPr id="9218" name="Picture 2" descr="http://images.forwallpaper.com/files/thumbs/preview/62/622221__globe-flowers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8" y="302018"/>
            <a:ext cx="8105409" cy="52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345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710" y="5895974"/>
            <a:ext cx="7055380" cy="872173"/>
          </a:xfrm>
        </p:spPr>
        <p:txBody>
          <a:bodyPr/>
          <a:lstStyle/>
          <a:p>
            <a:pPr algn="ctr"/>
            <a:r>
              <a:rPr lang="ru-RU" b="1" dirty="0" smtClean="0"/>
              <a:t>РЕЧНОЙ БОБР</a:t>
            </a:r>
            <a:endParaRPr lang="ru-RU" b="1" dirty="0"/>
          </a:p>
        </p:txBody>
      </p:sp>
      <p:pic>
        <p:nvPicPr>
          <p:cNvPr id="11266" name="Picture 2" descr="http://shubki.info/uploads/posts/2013-04/1365976150_rechnoy-bo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384753"/>
            <a:ext cx="6670675" cy="521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068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855" y="5829299"/>
            <a:ext cx="7055380" cy="872173"/>
          </a:xfrm>
        </p:spPr>
        <p:txBody>
          <a:bodyPr/>
          <a:lstStyle/>
          <a:p>
            <a:pPr algn="ctr"/>
            <a:r>
              <a:rPr lang="ru-RU" b="1" dirty="0" smtClean="0"/>
              <a:t>ЛОСЬ</a:t>
            </a:r>
            <a:endParaRPr lang="ru-RU" b="1" dirty="0"/>
          </a:p>
        </p:txBody>
      </p:sp>
      <p:pic>
        <p:nvPicPr>
          <p:cNvPr id="12290" name="Picture 2" descr="http://www.photoforum.ru/f/photo/000/479/479041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90359"/>
            <a:ext cx="7493000" cy="54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6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hovrashok.com.ua/images/Dec/01/d9e700b4ffacd6d0b0a52c6b7f8ff25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59" y="1176369"/>
            <a:ext cx="5988690" cy="449151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cs5458.vk.me/u33890842/131366418/x_5406d8c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43" y="201952"/>
            <a:ext cx="2485854" cy="33440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mathscinet.ru/news/files/Kuvshin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0" y="3781425"/>
            <a:ext cx="3708159" cy="26253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terfax.by/files/2012-10/20121004-133744-5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0" y="437454"/>
            <a:ext cx="3214016" cy="24675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&amp;Mcy;&amp;acy;&amp;ncy;&amp;ucy;&amp;lcy; (&amp;Pcy;&amp;acy;&amp;lcy;&amp;lcy;&amp;acy;&amp;scy;&amp;ocy;&amp;vcy; &amp;kcy;&amp;ocy;&amp;tcy;) - &amp;Rcy;&amp;iecy;&amp;dcy;&amp;kcy;&amp;icy;&amp;iecy; &amp;zhcy;&amp;icy;&amp;vcy;&amp;ocy;&amp;tcy;&amp;ncy;&amp;ycy;&amp;iecy; &amp;icy;&amp;zcy; &amp;kcy;&amp;rcy;&amp;acy;&amp;scy;&amp;ncy;&amp;ocy;&amp;jcy; &amp;kcy;&amp;ncy;&amp;icy;&amp;gcy;&amp;i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94" y="4402311"/>
            <a:ext cx="4461082" cy="22305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385" y="5600700"/>
            <a:ext cx="7055380" cy="1167448"/>
          </a:xfrm>
        </p:spPr>
        <p:txBody>
          <a:bodyPr/>
          <a:lstStyle/>
          <a:p>
            <a:pPr algn="ctr"/>
            <a:r>
              <a:rPr lang="ru-RU" b="1" dirty="0" smtClean="0"/>
              <a:t>БУРЫЙ МЕДВЕДЬ</a:t>
            </a:r>
            <a:endParaRPr lang="ru-RU" b="1" dirty="0"/>
          </a:p>
        </p:txBody>
      </p:sp>
      <p:pic>
        <p:nvPicPr>
          <p:cNvPr id="13314" name="Picture 2" descr="http://www.anypics.ru/large/201506/86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2" y="347942"/>
            <a:ext cx="8048625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4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267" y="1447800"/>
            <a:ext cx="7572708" cy="4400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3000" b="1" dirty="0" smtClean="0"/>
              <a:t>ЗАЩИТИ </a:t>
            </a:r>
          </a:p>
          <a:p>
            <a:pPr algn="ctr"/>
            <a:r>
              <a:rPr lang="ru-RU" sz="13000" b="1" dirty="0" smtClean="0"/>
              <a:t>МЕНЯ !</a:t>
            </a:r>
            <a:endParaRPr lang="ru-RU" sz="13000" b="1" dirty="0"/>
          </a:p>
        </p:txBody>
      </p:sp>
    </p:spTree>
    <p:extLst>
      <p:ext uri="{BB962C8B-B14F-4D97-AF65-F5344CB8AC3E}">
        <p14:creationId xmlns:p14="http://schemas.microsoft.com/office/powerpoint/2010/main" val="272762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6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6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6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4" grpId="1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zastavki.com/pictures/1024x600/2005/Animals___Beasts__000400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8" y="293691"/>
            <a:ext cx="4396135" cy="25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adsentinel.com/wp-content/uploads/2013/05/Weekly-Fluff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88" y="895876"/>
            <a:ext cx="4390657" cy="27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yamozero.ru/images/7/79/Beljak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8" y="3435088"/>
            <a:ext cx="3734946" cy="28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.forwallpaper.com/files/thumbs/preview/112/1128295__squirrels-eichh%C3%B6rnchen-wds_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49" y="3962694"/>
            <a:ext cx="4189983" cy="26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0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orum.ihunter.ru/reader/wp-content/uploads/2015/06/445d4d7418aba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276225"/>
            <a:ext cx="4379045" cy="29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otto.net.ua/pic/201504/1024x600/motto.net.ua-93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14" y="919604"/>
            <a:ext cx="4101644" cy="240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ngrinews.kz/userdata/news/2011/news_188771/photo_144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3" y="3582186"/>
            <a:ext cx="3846331" cy="28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naftablog.ru/assets/images/tickets/person/405/27acb85dd57c6bcf3dba314927406b7c938510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51" y="3930307"/>
            <a:ext cx="2536628" cy="253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6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25" y="1095375"/>
            <a:ext cx="8591550" cy="4752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9600" b="1" dirty="0" smtClean="0"/>
              <a:t>ПРАВИЛА</a:t>
            </a:r>
          </a:p>
          <a:p>
            <a:pPr algn="ctr"/>
            <a:r>
              <a:rPr lang="ru-RU" sz="9600" b="1" dirty="0" smtClean="0"/>
              <a:t>ПОВЕДЕНИЯ </a:t>
            </a:r>
          </a:p>
          <a:p>
            <a:pPr algn="ctr"/>
            <a:r>
              <a:rPr lang="ru-RU" sz="9600" b="1" dirty="0" smtClean="0"/>
              <a:t>В ПРИРОДЕ !!!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2029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6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6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6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4" grpId="1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ushkolnik.ru/tw_files/4788/d-4787907/4787907_html_14efb33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10156" y="459265"/>
            <a:ext cx="6197275" cy="593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5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ushkolnik.ru/tw_files/4788/d-4787907/4787907_html_m13b3893c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9179" y="258468"/>
            <a:ext cx="6165130" cy="631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222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ushkolnik.ru/tw_files/4788/d-4787907/4787907_html_m13409f6e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72619" y="334691"/>
            <a:ext cx="5958774" cy="593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7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ushkolnik.ru/tw_files/4788/d-4787907/4787907_html_39167706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78352" y="279498"/>
            <a:ext cx="5952030" cy="610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20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ushkolnik.ru/tw_files/4788/d-4787907/4787907_html_58098d2f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7142" y="386766"/>
            <a:ext cx="5928291" cy="584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45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partlord.com/wp-content/uploads/2013/01/book2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9" y="1018572"/>
            <a:ext cx="8963121" cy="42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84588" y="2595860"/>
            <a:ext cx="566052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ЧЁРНЫЕ СТРАНИЦЫ</a:t>
            </a:r>
            <a:endParaRPr lang="ru-RU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&amp;Vcy;&amp;ycy;&amp;mcy;&amp;iecy;&amp;rcy;&amp;shcy;&amp;icy;&amp;iecy; &amp;vcy;&amp;icy;&amp;dcy;&amp;ycy; &amp;zhcy;&amp;icy;&amp;vcy;&amp;ocy;&amp;tcy;&amp;ncy;&amp;ycy;&amp;khcy; &amp;icy; &amp;rcy;&amp;acy;&amp;scy;&amp;tcy;&amp;iecy;&amp;ncy;&amp;icy;&amp;j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9" y="267600"/>
            <a:ext cx="2277803" cy="18526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&amp;Pcy;&amp;ocy;&amp;chcy;&amp;iecy;&amp;mcy;&amp;ucy; &amp;vcy;&amp;ycy;&amp;mcy;&amp;icy;&amp;rcy;&amp;acy;&amp;yucy;&amp;tcy; &amp;vcy;&amp;icy;&amp;dcy;&amp;ycy; &amp;zhcy;&amp;icy;&amp;vcy;&amp;ocy;&amp;tcy;&amp;ncy;&amp;ycy;&amp;kh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9" y="4595716"/>
            <a:ext cx="3122630" cy="16393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zezete2.z.e.pic.centerblog.net/o/870cba5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640560"/>
            <a:ext cx="2825750" cy="1670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upload.wikimedia.org/wikipedia/commons/thumb/d/d3/Extinctbirds1907_P8_Necropsittacus_borbonicus0297.png/800px-Extinctbirds1907_P8_Necropsittacus_borbonicus0297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687" r="7792" b="10571"/>
          <a:stretch/>
        </p:blipFill>
        <p:spPr bwMode="auto">
          <a:xfrm>
            <a:off x="5146675" y="3616654"/>
            <a:ext cx="2886075" cy="2090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9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ushkolnik.ru/tw_files/4788/d-4787907/4787907_html_m2dfd61e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91018" y="294269"/>
            <a:ext cx="6350426" cy="606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180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zetairkutsk.ru/wp-content/uploads/sites/14/2010/05/1268421934_red_book_580x387_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49" y="1208086"/>
            <a:ext cx="8081991" cy="501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6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9150" y="2833968"/>
            <a:ext cx="3581400" cy="1400530"/>
          </a:xfrm>
        </p:spPr>
        <p:txBody>
          <a:bodyPr/>
          <a:lstStyle/>
          <a:p>
            <a:r>
              <a:rPr lang="ru-RU" b="1" dirty="0" smtClean="0"/>
              <a:t>БЕСКРЫЛАЯ    </a:t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ГАГАРКА</a:t>
            </a:r>
            <a:endParaRPr lang="ru-RU" b="1" dirty="0"/>
          </a:p>
        </p:txBody>
      </p:sp>
      <p:pic>
        <p:nvPicPr>
          <p:cNvPr id="1026" name="Picture 2" descr="http://animalphotos.ru/photo/70/70cb0fbf0ff5fbe737cda9ac2821f0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2" y="388937"/>
            <a:ext cx="40576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4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6" y="5762625"/>
            <a:ext cx="7055380" cy="919798"/>
          </a:xfrm>
        </p:spPr>
        <p:txBody>
          <a:bodyPr/>
          <a:lstStyle/>
          <a:p>
            <a:r>
              <a:rPr lang="ru-RU" b="1" dirty="0" smtClean="0"/>
              <a:t>      САБЛЕЗУБЫЙ  ТИГР</a:t>
            </a:r>
            <a:endParaRPr lang="ru-RU" b="1" dirty="0"/>
          </a:p>
        </p:txBody>
      </p:sp>
      <p:pic>
        <p:nvPicPr>
          <p:cNvPr id="2050" name="Picture 2" descr="http://im5.asset.yvimg.kz/userimages/vash_the_stampede/N39n32K96ff3q85OcdK6YoWtRW8ZW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147917"/>
            <a:ext cx="7819079" cy="55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1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510" y="5867399"/>
            <a:ext cx="7055380" cy="847903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/>
              <a:t>БОЛЬШЕРОГИЙ ОЛЕНЬ</a:t>
            </a:r>
            <a:endParaRPr lang="ru-RU" b="1" dirty="0"/>
          </a:p>
        </p:txBody>
      </p:sp>
      <p:pic>
        <p:nvPicPr>
          <p:cNvPr id="3074" name="Picture 2" descr="http://www.pieway.com/wp-content/uploads/2012/02/Irish-E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9" y="204787"/>
            <a:ext cx="5527675" cy="556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19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4" y="5305426"/>
            <a:ext cx="8582025" cy="1424622"/>
          </a:xfrm>
        </p:spPr>
        <p:txBody>
          <a:bodyPr/>
          <a:lstStyle/>
          <a:p>
            <a:r>
              <a:rPr lang="ru-RU" b="1" dirty="0" smtClean="0"/>
              <a:t>    МОРСКАЯ ИЛИ СТЕЛЛЕРОВА</a:t>
            </a:r>
            <a:br>
              <a:rPr lang="ru-RU" b="1" dirty="0" smtClean="0"/>
            </a:br>
            <a:r>
              <a:rPr lang="ru-RU" b="1" dirty="0" smtClean="0"/>
              <a:t>                      КОРОВА</a:t>
            </a:r>
            <a:endParaRPr lang="ru-RU" b="1" dirty="0"/>
          </a:p>
        </p:txBody>
      </p:sp>
      <p:pic>
        <p:nvPicPr>
          <p:cNvPr id="1026" name="Picture 2" descr="Em - Hydrodamalis gigas mo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55587"/>
            <a:ext cx="7854950" cy="48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3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630" y="5937813"/>
            <a:ext cx="7569843" cy="799952"/>
          </a:xfrm>
        </p:spPr>
        <p:txBody>
          <a:bodyPr/>
          <a:lstStyle/>
          <a:p>
            <a:r>
              <a:rPr lang="ru-RU" b="1" dirty="0" smtClean="0"/>
              <a:t> СТРАНСТВУЮЩИЙ ГОЛУБЬ</a:t>
            </a:r>
            <a:endParaRPr lang="ru-RU" b="1" dirty="0"/>
          </a:p>
        </p:txBody>
      </p:sp>
      <p:pic>
        <p:nvPicPr>
          <p:cNvPr id="3074" name="Picture 2" descr="https://upload.wikimedia.org/wikipedia/commons/f/f1/Ectopistes_migratoriusFCN2P29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8" y="211474"/>
            <a:ext cx="8027726" cy="557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2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930</TotalTime>
  <Words>66</Words>
  <Application>Microsoft Office PowerPoint</Application>
  <PresentationFormat>Экран (4:3)</PresentationFormat>
  <Paragraphs>33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Century Gothic</vt:lpstr>
      <vt:lpstr>Wingdings 3</vt:lpstr>
      <vt:lpstr>Ион</vt:lpstr>
      <vt:lpstr>КРАСНАЯ КНИГА</vt:lpstr>
      <vt:lpstr>Презентация PowerPoint</vt:lpstr>
      <vt:lpstr>Презентация PowerPoint</vt:lpstr>
      <vt:lpstr>Презентация PowerPoint</vt:lpstr>
      <vt:lpstr>БЕСКРЫЛАЯ        ГАГАРКА</vt:lpstr>
      <vt:lpstr>      САБЛЕЗУБЫЙ  ТИГР</vt:lpstr>
      <vt:lpstr>   БОЛЬШЕРОГИЙ ОЛЕНЬ</vt:lpstr>
      <vt:lpstr>    МОРСКАЯ ИЛИ СТЕЛЛЕРОВА                       КОРОВА</vt:lpstr>
      <vt:lpstr> СТРАНСТВУЮЩИЙ ГОЛУБЬ</vt:lpstr>
      <vt:lpstr>Презентация PowerPoint</vt:lpstr>
      <vt:lpstr>   АФРИКАНСКИЙ СЛОН</vt:lpstr>
      <vt:lpstr>      АМУРСКИЙ ТИГР</vt:lpstr>
      <vt:lpstr>              ФИЛИН</vt:lpstr>
      <vt:lpstr>ДАЛЬНЕВОСТОЧНЫЙ  ЛЕОПАРД</vt:lpstr>
      <vt:lpstr>    ЛАНДЫШ МАЙСКИЙ</vt:lpstr>
      <vt:lpstr>СЕРЫЙ ДЕЛЬФИН</vt:lpstr>
      <vt:lpstr>                  ЗУБР</vt:lpstr>
      <vt:lpstr>ПАНДА</vt:lpstr>
      <vt:lpstr>ЗЕБРА ГРЭВИ</vt:lpstr>
      <vt:lpstr>               КОАЛА</vt:lpstr>
      <vt:lpstr>Презентация PowerPoint</vt:lpstr>
      <vt:lpstr>ЛЕВ</vt:lpstr>
      <vt:lpstr>ИМПЕРАТОРСКИЕ ПИНГВИНЫ</vt:lpstr>
      <vt:lpstr>МОРЖ</vt:lpstr>
      <vt:lpstr>ТЮЛЕНЬ</vt:lpstr>
      <vt:lpstr>Презентация PowerPoint</vt:lpstr>
      <vt:lpstr>          КУПАЛЬНИЦА</vt:lpstr>
      <vt:lpstr>РЕЧНОЙ БОБР</vt:lpstr>
      <vt:lpstr>ЛОСЬ</vt:lpstr>
      <vt:lpstr>БУРЫЙ МЕДВЕДЬ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КРАСНАЯ КНИГА</dc:title>
  <dc:creator>Bibl</dc:creator>
  <cp:lastModifiedBy>InnazPC</cp:lastModifiedBy>
  <cp:revision>49</cp:revision>
  <dcterms:created xsi:type="dcterms:W3CDTF">2015-09-20T12:06:03Z</dcterms:created>
  <dcterms:modified xsi:type="dcterms:W3CDTF">2015-11-15T11:30:08Z</dcterms:modified>
</cp:coreProperties>
</file>